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3254-35D2-457E-8007-BC4EBC525FB4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2C52-BB2B-46CD-B235-777A2701F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01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F3254-35D2-457E-8007-BC4EBC525FB4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52C52-BB2B-46CD-B235-777A2701F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66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37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1900"/>
              </a:lnSpc>
              <a:spcBef>
                <a:spcPts val="600"/>
              </a:spcBef>
            </a:pPr>
            <a:br>
              <a:rPr lang="ru-RU" sz="2800" b="1">
                <a:solidFill>
                  <a:srgbClr val="1807B5"/>
                </a:solidFill>
                <a:latin typeface="Bahnschrift Light SemiCondensed" pitchFamily="34" charset="0"/>
              </a:rPr>
            </a:br>
            <a:r>
              <a:rPr lang="ru-RU" sz="1800">
                <a:latin typeface="Bahnschrift SemiLight SemiConde" pitchFamily="34" charset="0"/>
                <a:ea typeface="+mn-ea"/>
                <a:cs typeface="+mn-cs"/>
              </a:rPr>
              <a:t>СУБСИДИИ ОРГАНИЗАЦИЯМ </a:t>
            </a:r>
            <a:r>
              <a:rPr lang="ru-RU" sz="1800" b="1">
                <a:solidFill>
                  <a:srgbClr val="1807B5"/>
                </a:solidFill>
                <a:latin typeface="Bahnschrift SemiLight SemiConde" pitchFamily="34" charset="0"/>
                <a:ea typeface="+mn-ea"/>
                <a:cs typeface="+mn-cs"/>
              </a:rPr>
              <a:t>*</a:t>
            </a:r>
            <a:r>
              <a:rPr lang="ru-RU" sz="1800">
                <a:latin typeface="Bahnschrift SemiLight SemiConde" pitchFamily="34" charset="0"/>
                <a:ea typeface="+mn-ea"/>
                <a:cs typeface="+mn-cs"/>
              </a:rPr>
              <a:t> ПРИ ТРУДОУСТРОЙСТВЕ  ГРАЖДАН, ПЕРЕЕХАВШИХ ИЗ ДРУГИХ </a:t>
            </a:r>
            <a:r>
              <a:rPr lang="ru-RU" sz="1800">
                <a:latin typeface="Bahnschrift SemiLight" pitchFamily="34" charset="0"/>
                <a:ea typeface="+mn-ea"/>
                <a:cs typeface="+mn-cs"/>
              </a:rPr>
              <a:t>СУБЪЕКТОВ</a:t>
            </a:r>
            <a:r>
              <a:rPr lang="ru-RU" sz="1800">
                <a:latin typeface="Bahnschrift SemiLight SemiConde" pitchFamily="34" charset="0"/>
                <a:ea typeface="+mn-ea"/>
                <a:cs typeface="+mn-cs"/>
              </a:rPr>
              <a:t> РФ ИЛИ В ПРЕДЕЛАХ ТОГО ЖЕ СУБЪЕКТА</a:t>
            </a:r>
            <a:br>
              <a:rPr lang="ru-RU" sz="1800">
                <a:latin typeface="Bahnschrift SemiLight SemiConde" pitchFamily="34" charset="0"/>
                <a:ea typeface="+mn-ea"/>
                <a:cs typeface="+mn-cs"/>
              </a:rPr>
            </a:br>
            <a:r>
              <a:rPr lang="ru-RU" sz="1600">
                <a:latin typeface="Bahnschrift SemiLight SemiConde" pitchFamily="34" charset="0"/>
                <a:ea typeface="+mn-ea"/>
                <a:cs typeface="+mn-cs"/>
              </a:rPr>
              <a:t>в случае, если расстояние от места, где гражданин до переезда для трудоустройства был зарегистрирован, до места осуществления трудовой деятельности не менее 50 км.</a:t>
            </a:r>
            <a:br>
              <a:rPr lang="ru-RU" sz="1600">
                <a:latin typeface="Bahnschrift SemiLight SemiConde" pitchFamily="34" charset="0"/>
                <a:ea typeface="+mn-ea"/>
                <a:cs typeface="+mn-cs"/>
              </a:rPr>
            </a:br>
            <a:endParaRPr lang="ru-RU" sz="1800" dirty="0">
              <a:latin typeface="Bahnschrift SemiLight SemiConde" pitchFamily="34" charset="0"/>
              <a:ea typeface="+mn-ea"/>
              <a:cs typeface="+mn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62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>
                <a:solidFill>
                  <a:prstClr val="black"/>
                </a:solidFill>
                <a:latin typeface="Bahnschrift SemiLight" pitchFamily="34" charset="0"/>
              </a:rPr>
              <a:t>СУБСИДИИ ИНДИВИДУАЛЬНЫМ ПРЕДПРИНИМАТЕЛЯМ-ИНВАЛИДАМ И РАБОТОДАТЕЛЯМ, УЧРЕДИТЕЛЯМИ КОТОРЫХ ЯВЛЯЮТСЯ ИНВАЛИДЫ </a:t>
            </a:r>
            <a:r>
              <a:rPr lang="ru-RU" sz="1600">
                <a:latin typeface="Bahnschrift SemiLight" pitchFamily="34" charset="0"/>
              </a:rPr>
              <a:t>И (ИЛИ) ОБЩЕРОССИЙСКИЕ ОБЩЕСТВЕННЫЕ ОРГАНИЗАЦИИ ИНВАЛИДОВ  ПРИ ТРУДОУСТРОЙСТВЕ ИНВАЛИДОВ</a:t>
            </a:r>
            <a:br>
              <a:rPr lang="ru-RU" sz="1800">
                <a:latin typeface="Arial"/>
              </a:rPr>
            </a:br>
            <a:endParaRPr lang="ru-RU" sz="1800" dirty="0">
              <a:latin typeface="Bahnschrift Light SemiCondensed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97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21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10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07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31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339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Экран (16:9)</PresentationFormat>
  <Paragraphs>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Bahnschrift Light SemiCondensed</vt:lpstr>
      <vt:lpstr>Bahnschrift SemiLight</vt:lpstr>
      <vt:lpstr>Bahnschrift SemiLight SemiConde</vt:lpstr>
      <vt:lpstr>Calibri</vt:lpstr>
      <vt:lpstr>Тема Office</vt:lpstr>
      <vt:lpstr>Презентация PowerPoint</vt:lpstr>
      <vt:lpstr> СУБСИДИИ ОРГАНИЗАЦИЯМ * ПРИ ТРУДОУСТРОЙСТВЕ  ГРАЖДАН, ПЕРЕЕХАВШИХ ИЗ ДРУГИХ СУБЪЕКТОВ РФ ИЛИ В ПРЕДЕЛАХ ТОГО ЖЕ СУБЪЕКТА в случае, если расстояние от места, где гражданин до переезда для трудоустройства был зарегистрирован, до места осуществления трудовой деятельности не менее 50 км. </vt:lpstr>
      <vt:lpstr>СУБСИДИИ ИНДИВИДУАЛЬНЫМ ПРЕДПРИНИМАТЕЛЯМ-ИНВАЛИДАМ И РАБОТОДАТЕЛЯМ, УЧРЕДИТЕЛЯМИ КОТОРЫХ ЯВЛЯЮТСЯ ИНВАЛИДЫ И (ИЛИ) ОБЩЕРОССИЙСКИЕ ОБЩЕСТВЕННЫЕ ОРГАНИЗАЦИИ ИНВАЛИДОВ  ПРИ ТРУДОУСТРОЙСТВЕ ИНВАЛИДОВ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 Владимировна</dc:creator>
  <cp:lastModifiedBy>Воробьева Наталья Евгеньевна</cp:lastModifiedBy>
  <cp:revision>1</cp:revision>
  <dcterms:created xsi:type="dcterms:W3CDTF">2023-12-25T01:00:50Z</dcterms:created>
  <dcterms:modified xsi:type="dcterms:W3CDTF">2024-03-19T04:47:34Z</dcterms:modified>
</cp:coreProperties>
</file>