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notesMasterIdLst>
    <p:notesMasterId r:id="rId3"/>
  </p:notesMasterIdLst>
  <p:sldIdLst>
    <p:sldId id="298" r:id="rId2"/>
  </p:sldIdLst>
  <p:sldSz cx="18288000" cy="10287000"/>
  <p:notesSz cx="6797675" cy="9928225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Arimo Bold" panose="020B0604020202020204" charset="0"/>
      <p:regular r:id="rId8"/>
      <p:bold r:id="rId9"/>
    </p:embeddedFont>
    <p:embeddedFont>
      <p:font typeface="Calibri Light" panose="020F0302020204030204" pitchFamily="34" charset="0"/>
      <p:regular r:id="rId10"/>
      <p:italic r:id="rId11"/>
    </p:embeddedFont>
  </p:embeddedFontLst>
  <p:defaultTextStyle>
    <a:defPPr>
      <a:defRPr lang="en-US"/>
    </a:defPPr>
    <a:lvl1pPr marL="0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5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91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42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99"/>
    <a:srgbClr val="2106C6"/>
    <a:srgbClr val="0000CC"/>
    <a:srgbClr val="00FFCC"/>
    <a:srgbClr val="66CCFF"/>
    <a:srgbClr val="339966"/>
    <a:srgbClr val="009999"/>
    <a:srgbClr val="66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7" autoAdjust="0"/>
    <p:restoredTop sz="94613" autoAdjust="0"/>
  </p:normalViewPr>
  <p:slideViewPr>
    <p:cSldViewPr>
      <p:cViewPr>
        <p:scale>
          <a:sx n="60" d="100"/>
          <a:sy n="60" d="100"/>
        </p:scale>
        <p:origin x="-112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4AD2-F131-42BC-998C-2D960ADA43C1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C5F0-9AE7-4E17-9F09-837A01947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8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65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91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42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35644-50F8-4705-9E25-A1AFE70AC05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1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2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2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7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7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4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5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8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5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1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137160" tIns="68580" rIns="137160" bIns="685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137160" tIns="68580" rIns="137160" bIns="685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1600"/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71600"/>
              <a:t>11.02.2022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16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1600"/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716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7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riapo.ru/upload/0penza/koroleva/35/ff54aac7564a076457e13236322b4e4b.jpg"/>
          <p:cNvSpPr>
            <a:spLocks noChangeAspect="1" noChangeArrowheads="1"/>
          </p:cNvSpPr>
          <p:nvPr/>
        </p:nvSpPr>
        <p:spPr bwMode="auto">
          <a:xfrm>
            <a:off x="233363" y="-216694"/>
            <a:ext cx="457200" cy="45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7147" tIns="68573" rIns="137147" bIns="68573" numCol="1" anchor="t" anchorCtr="0" compatLnSpc="1">
            <a:prstTxWarp prst="textNoShape">
              <a:avLst/>
            </a:prstTxWarp>
          </a:bodyPr>
          <a:lstStyle/>
          <a:p>
            <a:pPr defTabSz="1371464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48149" y="236649"/>
            <a:ext cx="13868401" cy="1677368"/>
          </a:xfrm>
          <a:prstGeom prst="rect">
            <a:avLst/>
          </a:prstGeom>
        </p:spPr>
        <p:txBody>
          <a:bodyPr wrap="square" lIns="137147" tIns="68573" rIns="137147" bIns="68573">
            <a:spAutoFit/>
          </a:bodyPr>
          <a:lstStyle/>
          <a:p>
            <a:pPr algn="ctr" defTabSz="1371464">
              <a:lnSpc>
                <a:spcPts val="2400"/>
              </a:lnSpc>
              <a:spcBef>
                <a:spcPts val="600"/>
              </a:spcBef>
            </a:pPr>
            <a:r>
              <a:rPr lang="ru-RU" sz="2600" b="1" kern="0" spc="-2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Консультацию по вопросам предоставления государственной социальной помощи на основании социального контракта можно получить по телефонам</a:t>
            </a:r>
            <a:r>
              <a:rPr lang="ru-RU" sz="2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«Горячих линий» краевых государственных казенных учреждений – </a:t>
            </a:r>
          </a:p>
          <a:p>
            <a:pPr algn="ctr" defTabSz="1371464">
              <a:lnSpc>
                <a:spcPts val="2400"/>
              </a:lnSpc>
            </a:pPr>
            <a:r>
              <a:rPr lang="ru-RU" sz="2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центров социальной поддержки населения:</a:t>
            </a:r>
          </a:p>
          <a:p>
            <a:pPr algn="ctr" defTabSz="1371464">
              <a:lnSpc>
                <a:spcPts val="2400"/>
              </a:lnSpc>
            </a:pPr>
            <a:endParaRPr lang="ru-RU" sz="2600" b="1" kern="0" spc="-20" dirty="0" smtClean="0">
              <a:solidFill>
                <a:srgbClr val="1D4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1110" y="8953500"/>
            <a:ext cx="16527435" cy="938704"/>
          </a:xfrm>
          <a:prstGeom prst="rect">
            <a:avLst/>
          </a:prstGeom>
        </p:spPr>
        <p:txBody>
          <a:bodyPr wrap="square" lIns="137147" tIns="68573" rIns="137147" bIns="68573">
            <a:spAutoFit/>
          </a:bodyPr>
          <a:lstStyle/>
          <a:p>
            <a:pPr algn="ctr" defTabSz="1371464"/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«горячей линии» министерства социальной </a:t>
            </a:r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</a:t>
            </a:r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</a:t>
            </a:r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</a:t>
            </a:r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 defTabSz="1371464"/>
            <a:r>
              <a:rPr lang="ru-RU" sz="2600" b="1" kern="0" spc="-2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социальной поддержки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(4212) 32 64 93</a:t>
            </a:r>
            <a:endParaRPr lang="ru-RU" sz="2200" b="1" dirty="0">
              <a:solidFill>
                <a:srgbClr val="FF0000"/>
              </a:solidFill>
              <a:latin typeface="Arial" panose="020B0604020202020204" pitchFamily="34" charset="0"/>
              <a:ea typeface="Arimo Bold" panose="020B060402020202020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8072" y="7009023"/>
            <a:ext cx="9617704" cy="497558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400"/>
              </a:lnSpc>
              <a:spcBef>
                <a:spcPts val="600"/>
              </a:spcBef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Советско-Гаванскому району»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42138) 4-07-50</a:t>
            </a:r>
          </a:p>
          <a:p>
            <a:pPr algn="just" defTabSz="1371464">
              <a:lnSpc>
                <a:spcPts val="1400"/>
              </a:lnSpc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					          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7730" y="7493009"/>
            <a:ext cx="9992956" cy="369318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kern="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Ульчскому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району»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(42151)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5-23-10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8542" y="6860257"/>
            <a:ext cx="8296275" cy="1292647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spc="-2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spc="-2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г. Комсомольску-на-Амуре»: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Центральный округ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(4217) 54-44-38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Ленинский округ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4217) 22-12-39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Комсомольский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(4217)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53-20-93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314" y="2859880"/>
            <a:ext cx="7349686" cy="2523754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Хабаровску»: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Центральный район – 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4212) 46-70-36</a:t>
            </a:r>
            <a:endParaRPr lang="ru-RU" sz="1600" b="1" kern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Железнодорожный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4212) 30-19-66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Индустриальный район –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4212) 47-40-73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Кировский и Краснофлотский районы –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(4212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47-73-62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Хабаровский район –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(4212)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49-61-46</a:t>
            </a:r>
            <a:endParaRPr lang="ru-RU" sz="1600" b="1" dirty="0" smtClean="0">
              <a:solidFill>
                <a:srgbClr val="1D4999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err="1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Аяно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-Майский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42147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2-13-37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err="1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Тугуро-Чумиканский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 –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2143) 9-14-85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314" y="5689496"/>
            <a:ext cx="7998947" cy="984871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Солнечному району»: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Солнечный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146) 2-21-95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айон имени П. Осипенко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42144) 2-15-09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90188" y="3883289"/>
            <a:ext cx="9625587" cy="3485555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Амурскому району»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(42142) 2-27-60</a:t>
            </a:r>
          </a:p>
          <a:p>
            <a:pPr algn="just" defTabSz="1371464">
              <a:lnSpc>
                <a:spcPts val="1800"/>
              </a:lnSpc>
              <a:spcBef>
                <a:spcPts val="9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 err="1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Бикинскому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району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(42155) 2-13-54</a:t>
            </a:r>
          </a:p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социальной поддержки населения по </a:t>
            </a:r>
            <a:r>
              <a:rPr lang="ru-RU" sz="1600" b="1" kern="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Ванинскому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району»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(42137) 7-17-40</a:t>
            </a:r>
          </a:p>
          <a:p>
            <a:pPr algn="just" defTabSz="1371464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Вяземскому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району»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42153)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3-61-10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800"/>
              </a:lnSpc>
              <a:spcBef>
                <a:spcPts val="18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социальной поддержки населения по району имени Лазо»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42154) 2-10-06</a:t>
            </a:r>
          </a:p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Нанайскому району» </a:t>
            </a: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(42156) 4-19-83</a:t>
            </a:r>
          </a:p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kern="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Верхнебуреинскому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району»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42149)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5-19-30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endParaRPr lang="ru-RU" sz="1600" b="1" dirty="0">
              <a:solidFill>
                <a:srgbClr val="003399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37730" y="2859880"/>
            <a:ext cx="8320089" cy="984871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Николаевскому району»: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Николаевский район –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(42135) 2-46-96, 2-35-48 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3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Охотский район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(42141) 9-15-57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80" y="254960"/>
            <a:ext cx="3508320" cy="233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320</Words>
  <Application>Microsoft Office PowerPoint</Application>
  <PresentationFormat>Произвольный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Arimo Bold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блок</dc:title>
  <dc:creator>user08</dc:creator>
  <cp:lastModifiedBy>osv05</cp:lastModifiedBy>
  <cp:revision>105</cp:revision>
  <cp:lastPrinted>2022-02-11T06:24:31Z</cp:lastPrinted>
  <dcterms:created xsi:type="dcterms:W3CDTF">2006-08-16T00:00:00Z</dcterms:created>
  <dcterms:modified xsi:type="dcterms:W3CDTF">2022-02-14T06:14:56Z</dcterms:modified>
  <dc:identifier>DAEFDPJBEHY</dc:identifier>
</cp:coreProperties>
</file>