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067B9-37BC-474E-92CE-C0BC310B9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8DDF48E-1FC3-405E-9ED4-E3154607C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76E8-43D6-4FD2-866C-A4E269DCF79D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7D771DB-2B67-4699-9136-BD34FFFD5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86AD81-8CE2-4317-964E-ABCEFA276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65210-08C8-4385-9117-6727B1B1B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78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27CE3-2B60-4945-92B3-84086DCD0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F97055-C6C3-43CD-8F69-CD426E5B4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2129C7-0892-4BE5-AA48-D3AAA2F1D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76E8-43D6-4FD2-866C-A4E269DCF79D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6F55A-6AD9-4AF3-AE2C-EDFF5C2CAC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491493-8BCE-4B9E-A598-1AC1FCE6D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65210-08C8-4385-9117-6727B1B1B6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95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7D73105-D43C-469D-8863-246F511E9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8287A8-6D8A-481B-8E57-A9AADD1A2D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17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91090EE-CF2B-4260-8D88-EEF13AB03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FD6527-9987-4A2B-BF71-EB3BD55B16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43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4F26408-2DDF-4EB5-B300-36769C41C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4ABF0F-B574-47EB-8201-51CFF5C094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20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4EA5FB6-8462-4FAC-9626-C3ADD9ACD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F0C0BF-F040-42F1-BBDF-0DD4398C44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537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Ивакаева Н.В.</dc:creator>
  <cp:lastModifiedBy>Воробьева Наталья Евгеньевна</cp:lastModifiedBy>
  <cp:revision>1</cp:revision>
  <dcterms:created xsi:type="dcterms:W3CDTF">2024-05-02T01:19:48Z</dcterms:created>
  <dcterms:modified xsi:type="dcterms:W3CDTF">2024-05-27T05:33:14Z</dcterms:modified>
</cp:coreProperties>
</file>